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1" y="636939"/>
            <a:ext cx="11265796" cy="58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1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6033415"/>
            <a:ext cx="1010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 now have a grey squirrel exclusion zone. This only needs to retain a small number of WATAMS sensors to ensure that if any greys do return a user is alerted immediately.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2" y="593246"/>
            <a:ext cx="10058400" cy="54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973" y="6019446"/>
            <a:ext cx="1052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other WATAMS sensors placed in other woodland areas alert a user when a trap is triggered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593827"/>
            <a:ext cx="10058400" cy="54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638" y="6047575"/>
            <a:ext cx="1010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Once the grey squirrels have been eradicated from the area only a small number of WATAMS sensors need be retained.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8" y="592373"/>
            <a:ext cx="10058400" cy="54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341" y="6161903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WATAMS sensors can be re-used in different woodland areas.</a:t>
            </a:r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1" y="631310"/>
            <a:ext cx="10058400" cy="54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2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729" y="603322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 now have a number of woodland areas cleared of grey squirrels. This process using WATAMS sensors can be continued indefinitely to further expand the exclusion zone area.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9" y="593538"/>
            <a:ext cx="10058400" cy="54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346" y="6033225"/>
            <a:ext cx="1009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Now that the grey squirrels have been eradicated it is possible for red squirrels to return to the cleared and monitored woodland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7" y="593538"/>
            <a:ext cx="10058400" cy="54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0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631448"/>
            <a:ext cx="11369832" cy="56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626462"/>
            <a:ext cx="11295344" cy="56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5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4443" y="5708822"/>
            <a:ext cx="1008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WATAMS can cover complex diverse and complex terrain by strategically adding stations based upon known animal behaviour and optimised capture patterns. Typical network layouts are shown.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3" y="615203"/>
            <a:ext cx="10058400" cy="50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5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630436"/>
            <a:ext cx="11323276" cy="57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498" y="6053780"/>
            <a:ext cx="1172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Welcome... to an introduction on WATAMS. The Wide Area Trap and Animal Monitoring System</a:t>
            </a:r>
          </a:p>
          <a:p>
            <a:r>
              <a:rPr lang="en-GB" b="1" dirty="0"/>
              <a:t>for the effective control of grey squirrels, developed by Newcastle University.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5" y="582827"/>
            <a:ext cx="10058400" cy="54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3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449" y="5914768"/>
            <a:ext cx="1005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The main costs of animal trapping relate to manpower, driven by the need for daily inspection of live capture traps and the difficulty to reduce pest populations at low densities.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" y="628999"/>
            <a:ext cx="10058400" cy="51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351" y="6048820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Imagine a typical woodland inhabited by both red and grey squirrels. This would require daily manpower to check all traps for any captured animals.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0" y="611368"/>
            <a:ext cx="10058400" cy="5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7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972" y="6203657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With the addition of WATAMS wireless sensor node technology within the woodland, we can monitor and supervise animal capture traps, providing significant benefits to landowners.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2" y="601362"/>
            <a:ext cx="10058400" cy="56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6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1885" y="6056309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Once a trap is activated by an animal the user is immediately alerted and can respond straightaway. The information can be transmitted to a user using different techniques.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85" y="666275"/>
            <a:ext cx="9313693" cy="54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1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449" y="6053709"/>
            <a:ext cx="10124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Once the grey squirrels have been eradicated from the area only a small number of WATAMS nodes need to be retained. The rest are spread out further to expand the squirrel free zone.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2936"/>
            <a:ext cx="10058400" cy="54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1492" y="6178378"/>
            <a:ext cx="998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WATAMS sensors moved and added to expand exclusion zone.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629957"/>
            <a:ext cx="10058400" cy="54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8540" y="6074002"/>
            <a:ext cx="1008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Only a small number of WATAMS sensors are required to cover the cleared area with additional sensors added to new woodland clearance areas.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0" y="593540"/>
            <a:ext cx="10058400" cy="54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4201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164</TotalTime>
  <Words>379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Gill Sans MT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Watson</dc:creator>
  <cp:lastModifiedBy>Nikki Robinson</cp:lastModifiedBy>
  <cp:revision>32</cp:revision>
  <dcterms:created xsi:type="dcterms:W3CDTF">2016-10-12T10:17:43Z</dcterms:created>
  <dcterms:modified xsi:type="dcterms:W3CDTF">2018-06-11T08:53:09Z</dcterms:modified>
</cp:coreProperties>
</file>