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5454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 showGuides="1">
      <p:cViewPr varScale="1">
        <p:scale>
          <a:sx n="81" d="100"/>
          <a:sy n="81" d="100"/>
        </p:scale>
        <p:origin x="159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5520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8727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owerPoint template-13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"/>
            <a:ext cx="9144000" cy="6857464"/>
          </a:xfrm>
          <a:prstGeom prst="rect">
            <a:avLst/>
          </a:prstGeom>
        </p:spPr>
      </p:pic>
      <p:pic>
        <p:nvPicPr>
          <p:cNvPr id="4" name="Picture 3" descr="hlfhi_2747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089895" y="272526"/>
            <a:ext cx="888266" cy="4933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72834" y="251744"/>
            <a:ext cx="739833" cy="534913"/>
          </a:xfrm>
          <a:prstGeom prst="rect">
            <a:avLst/>
          </a:prstGeom>
        </p:spPr>
      </p:pic>
      <p:sp>
        <p:nvSpPr>
          <p:cNvPr id="2" name="TextBox 1"/>
          <p:cNvSpPr txBox="1"/>
          <p:nvPr userDrawn="1"/>
        </p:nvSpPr>
        <p:spPr>
          <a:xfrm>
            <a:off x="4064924" y="6309359"/>
            <a:ext cx="40067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dirty="0">
                <a:solidFill>
                  <a:schemeClr val="bg1"/>
                </a:solidFill>
              </a:rPr>
              <a:t>LIFE14 NAT/UK/000467</a:t>
            </a:r>
          </a:p>
        </p:txBody>
      </p:sp>
    </p:spTree>
    <p:extLst>
      <p:ext uri="{BB962C8B-B14F-4D97-AF65-F5344CB8AC3E}">
        <p14:creationId xmlns:p14="http://schemas.microsoft.com/office/powerpoint/2010/main" val="1282543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3500" b="0" i="0" kern="1200">
          <a:solidFill>
            <a:schemeClr val="tx1"/>
          </a:solidFill>
          <a:latin typeface="FuturaMed"/>
          <a:ea typeface="+mj-ea"/>
          <a:cs typeface="FuturaMed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746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31649" y="2762"/>
            <a:ext cx="693763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5" name="Picture 4" descr="hlfhi_2747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137300" y="6119719"/>
            <a:ext cx="888266" cy="4933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6377" y="6124688"/>
            <a:ext cx="739833" cy="534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023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2200" b="0" i="0" kern="1200">
          <a:solidFill>
            <a:schemeClr val="tx1"/>
          </a:solidFill>
          <a:latin typeface="FuturaMed"/>
          <a:ea typeface="+mj-ea"/>
          <a:cs typeface="FuturaMed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 txBox="1">
            <a:spLocks/>
          </p:cNvSpPr>
          <p:nvPr/>
        </p:nvSpPr>
        <p:spPr>
          <a:xfrm>
            <a:off x="539289" y="1599917"/>
            <a:ext cx="814751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500" b="0" i="0" kern="1200">
                <a:solidFill>
                  <a:schemeClr val="tx1"/>
                </a:solidFill>
                <a:latin typeface="FuturaMed"/>
                <a:ea typeface="+mj-ea"/>
                <a:cs typeface="FuturaMed"/>
              </a:defRPr>
            </a:lvl1pPr>
          </a:lstStyle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Placeholder 1"/>
          <p:cNvSpPr txBox="1">
            <a:spLocks/>
          </p:cNvSpPr>
          <p:nvPr/>
        </p:nvSpPr>
        <p:spPr>
          <a:xfrm>
            <a:off x="539289" y="2857500"/>
            <a:ext cx="814751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500" b="0" i="0" kern="1200">
                <a:solidFill>
                  <a:schemeClr val="tx1"/>
                </a:solidFill>
                <a:latin typeface="FuturaMed"/>
                <a:ea typeface="+mj-ea"/>
                <a:cs typeface="FuturaMed"/>
              </a:defRPr>
            </a:lvl1pPr>
          </a:lstStyle>
          <a:p>
            <a:endParaRPr lang="en-GB" sz="3000" dirty="0">
              <a:solidFill>
                <a:srgbClr val="41545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759" y="1315754"/>
            <a:ext cx="6132513" cy="142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60800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270450" y="-13185"/>
            <a:ext cx="8147510" cy="977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500" b="0" i="0" kern="1200">
                <a:solidFill>
                  <a:schemeClr val="tx1"/>
                </a:solidFill>
                <a:latin typeface="FuturaMed"/>
                <a:ea typeface="+mj-ea"/>
                <a:cs typeface="FuturaMed"/>
              </a:defRPr>
            </a:lvl1pPr>
          </a:lstStyle>
          <a:p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WELCOME TO NI </a:t>
            </a:r>
            <a:endParaRPr lang="en-GB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Red Squirrel (c) Colin Beacom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848" y="2201949"/>
            <a:ext cx="8690796" cy="3628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5668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270450" y="-13185"/>
            <a:ext cx="8147510" cy="977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500" b="0" i="0" kern="1200">
                <a:solidFill>
                  <a:schemeClr val="tx1"/>
                </a:solidFill>
                <a:latin typeface="FuturaMed"/>
                <a:ea typeface="+mj-ea"/>
                <a:cs typeface="FuturaMed"/>
              </a:defRPr>
            </a:lvl1pPr>
          </a:lstStyle>
          <a:p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RSU – BUILT ON PARTNERSHIP</a:t>
            </a:r>
            <a:endParaRPr lang="en-GB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827" y="1226290"/>
            <a:ext cx="6357937" cy="432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03845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270450" y="-13185"/>
            <a:ext cx="8147510" cy="977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500" b="0" i="0" kern="1200">
                <a:solidFill>
                  <a:schemeClr val="tx1"/>
                </a:solidFill>
                <a:latin typeface="FuturaMed"/>
                <a:ea typeface="+mj-ea"/>
                <a:cs typeface="FuturaMed"/>
              </a:defRPr>
            </a:lvl1pPr>
          </a:lstStyle>
          <a:p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DAY 1:  CULTRA MANOR</a:t>
            </a:r>
            <a:endParaRPr lang="en-GB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29" y="1069487"/>
            <a:ext cx="9034372" cy="2492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23511"/>
            <a:ext cx="9034372" cy="2492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29" y="944227"/>
            <a:ext cx="9034372" cy="2492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92" y="4600270"/>
            <a:ext cx="7388225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32732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270450" y="-13185"/>
            <a:ext cx="8147510" cy="977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500" b="0" i="0" kern="1200">
                <a:solidFill>
                  <a:schemeClr val="tx1"/>
                </a:solidFill>
                <a:latin typeface="FuturaMed"/>
                <a:ea typeface="+mj-ea"/>
                <a:cs typeface="FuturaMed"/>
              </a:defRPr>
            </a:lvl1pPr>
          </a:lstStyle>
          <a:p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LOCAL HOSPITALITY – NOTHING BUT THE BEST! </a:t>
            </a:r>
            <a:endParaRPr lang="en-GB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804" y="1105989"/>
            <a:ext cx="5855935" cy="3877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804" y="5285808"/>
            <a:ext cx="6340475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25989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270450" y="-13185"/>
            <a:ext cx="8147510" cy="977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500" b="0" i="0" kern="1200">
                <a:solidFill>
                  <a:schemeClr val="tx1"/>
                </a:solidFill>
                <a:latin typeface="FuturaMed"/>
                <a:ea typeface="+mj-ea"/>
                <a:cs typeface="FuturaMed"/>
              </a:defRPr>
            </a:lvl1pPr>
          </a:lstStyle>
          <a:p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AFTER DINNER SPEAKER</a:t>
            </a:r>
            <a:endParaRPr lang="en-GB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165" y="999409"/>
            <a:ext cx="4530080" cy="453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27343" y="5812077"/>
            <a:ext cx="6901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BRIAN BLACK – UTV ENVIRONMENT CORRESPONDENT, INTERNATIONAL JOURNALIST ON CLIMATE CHANGE</a:t>
            </a:r>
          </a:p>
        </p:txBody>
      </p:sp>
    </p:spTree>
    <p:extLst>
      <p:ext uri="{BB962C8B-B14F-4D97-AF65-F5344CB8AC3E}">
        <p14:creationId xmlns:p14="http://schemas.microsoft.com/office/powerpoint/2010/main" val="23203288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270450" y="-13185"/>
            <a:ext cx="8147510" cy="977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500" b="0" i="0" kern="1200">
                <a:solidFill>
                  <a:schemeClr val="tx1"/>
                </a:solidFill>
                <a:latin typeface="FuturaMed"/>
                <a:ea typeface="+mj-ea"/>
                <a:cs typeface="FuturaMed"/>
              </a:defRPr>
            </a:lvl1pPr>
          </a:lstStyle>
          <a:p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DAY 2 : FIELD VISIT SILENT VALLEY</a:t>
            </a:r>
            <a:endParaRPr lang="en-GB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1949450"/>
            <a:ext cx="9132887" cy="3176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36696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270450" y="-13185"/>
            <a:ext cx="8147510" cy="977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500" b="0" i="0" kern="1200">
                <a:solidFill>
                  <a:schemeClr val="tx1"/>
                </a:solidFill>
                <a:latin typeface="FuturaMed"/>
                <a:ea typeface="+mj-ea"/>
                <a:cs typeface="FuturaMed"/>
              </a:defRPr>
            </a:lvl1pPr>
          </a:lstStyle>
          <a:p>
            <a:r>
              <a:rPr lang="en-US" sz="2200" b="1">
                <a:latin typeface="Arial" panose="020B0604020202020204" pitchFamily="34" charset="0"/>
                <a:cs typeface="Arial" panose="020B0604020202020204" pitchFamily="34" charset="0"/>
              </a:rPr>
              <a:t>LOOKING FORWARD</a:t>
            </a:r>
            <a:endParaRPr lang="en-GB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791" y="1411797"/>
            <a:ext cx="5210827" cy="5206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70417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45</Words>
  <Application>Microsoft Office PowerPoint</Application>
  <PresentationFormat>On-screen Show (4:3)</PresentationFormat>
  <Paragraphs>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FuturaMed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Melli Design Limited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Aga Naturalna</dc:creator>
  <cp:lastModifiedBy>Cathleen Thomas</cp:lastModifiedBy>
  <cp:revision>13</cp:revision>
  <dcterms:created xsi:type="dcterms:W3CDTF">2015-12-14T12:56:30Z</dcterms:created>
  <dcterms:modified xsi:type="dcterms:W3CDTF">2017-03-05T16:43:09Z</dcterms:modified>
</cp:coreProperties>
</file>